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391CD-1373-4143-A2ED-CB92D9A04715}" v="49" dt="2019-07-15T16:44:10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Doug" userId="326a43e0-b079-4f0e-b923-1b6debc80f06" providerId="ADAL" clId="{AFD391CD-1373-4143-A2ED-CB92D9A04715}"/>
    <pc:docChg chg="custSel modSld">
      <pc:chgData name="Davis, Doug" userId="326a43e0-b079-4f0e-b923-1b6debc80f06" providerId="ADAL" clId="{AFD391CD-1373-4143-A2ED-CB92D9A04715}" dt="2019-07-15T16:51:30.623" v="1538" actId="255"/>
      <pc:docMkLst>
        <pc:docMk/>
      </pc:docMkLst>
      <pc:sldChg chg="addSp delSp modSp">
        <pc:chgData name="Davis, Doug" userId="326a43e0-b079-4f0e-b923-1b6debc80f06" providerId="ADAL" clId="{AFD391CD-1373-4143-A2ED-CB92D9A04715}" dt="2019-07-15T16:51:30.623" v="1538" actId="255"/>
        <pc:sldMkLst>
          <pc:docMk/>
          <pc:sldMk cId="3168035160" sldId="256"/>
        </pc:sldMkLst>
        <pc:spChg chg="add mod">
          <ac:chgData name="Davis, Doug" userId="326a43e0-b079-4f0e-b923-1b6debc80f06" providerId="ADAL" clId="{AFD391CD-1373-4143-A2ED-CB92D9A04715}" dt="2019-07-13T22:23:15.861" v="1303" actId="207"/>
          <ac:spMkLst>
            <pc:docMk/>
            <pc:sldMk cId="3168035160" sldId="256"/>
            <ac:spMk id="12" creationId="{43FA21ED-171E-4A59-8798-43AFDA78383A}"/>
          </ac:spMkLst>
        </pc:spChg>
        <pc:spChg chg="add mod">
          <ac:chgData name="Davis, Doug" userId="326a43e0-b079-4f0e-b923-1b6debc80f06" providerId="ADAL" clId="{AFD391CD-1373-4143-A2ED-CB92D9A04715}" dt="2019-07-13T22:24:07.056" v="1311" actId="207"/>
          <ac:spMkLst>
            <pc:docMk/>
            <pc:sldMk cId="3168035160" sldId="256"/>
            <ac:spMk id="14" creationId="{63EFD04C-C800-4E65-BAF0-D89E866203DB}"/>
          </ac:spMkLst>
        </pc:spChg>
        <pc:spChg chg="add mod">
          <ac:chgData name="Davis, Doug" userId="326a43e0-b079-4f0e-b923-1b6debc80f06" providerId="ADAL" clId="{AFD391CD-1373-4143-A2ED-CB92D9A04715}" dt="2019-07-15T16:50:19.869" v="1531" actId="20577"/>
          <ac:spMkLst>
            <pc:docMk/>
            <pc:sldMk cId="3168035160" sldId="256"/>
            <ac:spMk id="15" creationId="{ED06CB41-31E0-4B9D-85C9-5B9C1825916B}"/>
          </ac:spMkLst>
        </pc:spChg>
        <pc:spChg chg="add mod">
          <ac:chgData name="Davis, Doug" userId="326a43e0-b079-4f0e-b923-1b6debc80f06" providerId="ADAL" clId="{AFD391CD-1373-4143-A2ED-CB92D9A04715}" dt="2019-07-15T16:48:54.359" v="1528" actId="404"/>
          <ac:spMkLst>
            <pc:docMk/>
            <pc:sldMk cId="3168035160" sldId="256"/>
            <ac:spMk id="16" creationId="{DECF07BB-8E4A-4875-98D5-DE48B5C77847}"/>
          </ac:spMkLst>
        </pc:spChg>
        <pc:spChg chg="add mod">
          <ac:chgData name="Davis, Doug" userId="326a43e0-b079-4f0e-b923-1b6debc80f06" providerId="ADAL" clId="{AFD391CD-1373-4143-A2ED-CB92D9A04715}" dt="2019-07-13T22:37:01.799" v="1403" actId="14100"/>
          <ac:spMkLst>
            <pc:docMk/>
            <pc:sldMk cId="3168035160" sldId="256"/>
            <ac:spMk id="17" creationId="{0AF83E4E-8B15-450B-8BE6-071E8A3E9AD0}"/>
          </ac:spMkLst>
        </pc:spChg>
        <pc:spChg chg="add mod">
          <ac:chgData name="Davis, Doug" userId="326a43e0-b079-4f0e-b923-1b6debc80f06" providerId="ADAL" clId="{AFD391CD-1373-4143-A2ED-CB92D9A04715}" dt="2019-07-13T22:37:27.978" v="1405" actId="113"/>
          <ac:spMkLst>
            <pc:docMk/>
            <pc:sldMk cId="3168035160" sldId="256"/>
            <ac:spMk id="18" creationId="{DE7A6A0A-3DEF-4876-88C5-965E6C113227}"/>
          </ac:spMkLst>
        </pc:spChg>
        <pc:spChg chg="add mod">
          <ac:chgData name="Davis, Doug" userId="326a43e0-b079-4f0e-b923-1b6debc80f06" providerId="ADAL" clId="{AFD391CD-1373-4143-A2ED-CB92D9A04715}" dt="2019-07-13T22:37:25.004" v="1404" actId="113"/>
          <ac:spMkLst>
            <pc:docMk/>
            <pc:sldMk cId="3168035160" sldId="256"/>
            <ac:spMk id="19" creationId="{8304A849-303B-4862-9FB1-211FC1ACDB95}"/>
          </ac:spMkLst>
        </pc:spChg>
        <pc:graphicFrameChg chg="add mod modGraphic">
          <ac:chgData name="Davis, Doug" userId="326a43e0-b079-4f0e-b923-1b6debc80f06" providerId="ADAL" clId="{AFD391CD-1373-4143-A2ED-CB92D9A04715}" dt="2019-07-15T16:46:58.901" v="1497" actId="14100"/>
          <ac:graphicFrameMkLst>
            <pc:docMk/>
            <pc:sldMk cId="3168035160" sldId="256"/>
            <ac:graphicFrameMk id="20" creationId="{A25E1383-BD58-4CE0-BA5A-C394AC9D74B4}"/>
          </ac:graphicFrameMkLst>
        </pc:graphicFrameChg>
        <pc:graphicFrameChg chg="add mod modGraphic">
          <ac:chgData name="Davis, Doug" userId="326a43e0-b079-4f0e-b923-1b6debc80f06" providerId="ADAL" clId="{AFD391CD-1373-4143-A2ED-CB92D9A04715}" dt="2019-07-15T16:46:53.260" v="1495" actId="14100"/>
          <ac:graphicFrameMkLst>
            <pc:docMk/>
            <pc:sldMk cId="3168035160" sldId="256"/>
            <ac:graphicFrameMk id="21" creationId="{86BDA9AA-8E28-432E-A0E0-CC72C6A89E99}"/>
          </ac:graphicFrameMkLst>
        </pc:graphicFrameChg>
        <pc:graphicFrameChg chg="add mod modGraphic">
          <ac:chgData name="Davis, Doug" userId="326a43e0-b079-4f0e-b923-1b6debc80f06" providerId="ADAL" clId="{AFD391CD-1373-4143-A2ED-CB92D9A04715}" dt="2019-07-15T16:47:28.588" v="1499" actId="14100"/>
          <ac:graphicFrameMkLst>
            <pc:docMk/>
            <pc:sldMk cId="3168035160" sldId="256"/>
            <ac:graphicFrameMk id="22" creationId="{2022FD35-7E5F-4F61-BBD8-F96A2698465F}"/>
          </ac:graphicFrameMkLst>
        </pc:graphicFrameChg>
        <pc:graphicFrameChg chg="add mod modGraphic">
          <ac:chgData name="Davis, Doug" userId="326a43e0-b079-4f0e-b923-1b6debc80f06" providerId="ADAL" clId="{AFD391CD-1373-4143-A2ED-CB92D9A04715}" dt="2019-07-15T16:51:30.623" v="1538" actId="255"/>
          <ac:graphicFrameMkLst>
            <pc:docMk/>
            <pc:sldMk cId="3168035160" sldId="256"/>
            <ac:graphicFrameMk id="23" creationId="{A765E774-F7A8-4570-87C3-94E8E5CBECA4}"/>
          </ac:graphicFrameMkLst>
        </pc:graphicFrameChg>
        <pc:picChg chg="mod">
          <ac:chgData name="Davis, Doug" userId="326a43e0-b079-4f0e-b923-1b6debc80f06" providerId="ADAL" clId="{AFD391CD-1373-4143-A2ED-CB92D9A04715}" dt="2019-07-13T22:12:22.064" v="960" actId="1076"/>
          <ac:picMkLst>
            <pc:docMk/>
            <pc:sldMk cId="3168035160" sldId="256"/>
            <ac:picMk id="5" creationId="{AD6C5EF6-10C4-48CE-98B2-18752A791B41}"/>
          </ac:picMkLst>
        </pc:picChg>
        <pc:picChg chg="mod">
          <ac:chgData name="Davis, Doug" userId="326a43e0-b079-4f0e-b923-1b6debc80f06" providerId="ADAL" clId="{AFD391CD-1373-4143-A2ED-CB92D9A04715}" dt="2019-07-13T22:12:19.511" v="959" actId="1076"/>
          <ac:picMkLst>
            <pc:docMk/>
            <pc:sldMk cId="3168035160" sldId="256"/>
            <ac:picMk id="9" creationId="{3955D232-4E1B-4AD1-B8D7-0D2EF2D06C81}"/>
          </ac:picMkLst>
        </pc:picChg>
        <pc:picChg chg="mod">
          <ac:chgData name="Davis, Doug" userId="326a43e0-b079-4f0e-b923-1b6debc80f06" providerId="ADAL" clId="{AFD391CD-1373-4143-A2ED-CB92D9A04715}" dt="2019-07-13T22:12:24.144" v="961" actId="1076"/>
          <ac:picMkLst>
            <pc:docMk/>
            <pc:sldMk cId="3168035160" sldId="256"/>
            <ac:picMk id="11" creationId="{C71A6DEF-63A3-4F67-BEF7-23C99FB8BE29}"/>
          </ac:picMkLst>
        </pc:picChg>
        <pc:picChg chg="add del">
          <ac:chgData name="Davis, Doug" userId="326a43e0-b079-4f0e-b923-1b6debc80f06" providerId="ADAL" clId="{AFD391CD-1373-4143-A2ED-CB92D9A04715}" dt="2019-07-13T21:39:37.536" v="86"/>
          <ac:picMkLst>
            <pc:docMk/>
            <pc:sldMk cId="3168035160" sldId="256"/>
            <ac:picMk id="13" creationId="{6AE3E068-54B3-4A86-A635-F9998384B53C}"/>
          </ac:picMkLst>
        </pc:picChg>
        <pc:picChg chg="add del mod ord">
          <ac:chgData name="Davis, Doug" userId="326a43e0-b079-4f0e-b923-1b6debc80f06" providerId="ADAL" clId="{AFD391CD-1373-4143-A2ED-CB92D9A04715}" dt="2019-07-13T22:30:12.909" v="1335"/>
          <ac:picMkLst>
            <pc:docMk/>
            <pc:sldMk cId="3168035160" sldId="256"/>
            <ac:picMk id="25" creationId="{410ECEAA-224E-49D4-9A0C-7864CA95101E}"/>
          </ac:picMkLst>
        </pc:picChg>
        <pc:picChg chg="add mod ord">
          <ac:chgData name="Davis, Doug" userId="326a43e0-b079-4f0e-b923-1b6debc80f06" providerId="ADAL" clId="{AFD391CD-1373-4143-A2ED-CB92D9A04715}" dt="2019-07-13T22:37:44.928" v="1408" actId="1076"/>
          <ac:picMkLst>
            <pc:docMk/>
            <pc:sldMk cId="3168035160" sldId="256"/>
            <ac:picMk id="26" creationId="{F5DD9319-8CBA-48A8-9862-3CBA10FFC338}"/>
          </ac:picMkLst>
        </pc:picChg>
        <pc:picChg chg="add mod ord">
          <ac:chgData name="Davis, Doug" userId="326a43e0-b079-4f0e-b923-1b6debc80f06" providerId="ADAL" clId="{AFD391CD-1373-4143-A2ED-CB92D9A04715}" dt="2019-07-13T22:37:38.456" v="1407" actId="1076"/>
          <ac:picMkLst>
            <pc:docMk/>
            <pc:sldMk cId="3168035160" sldId="256"/>
            <ac:picMk id="27" creationId="{08BDFF41-385E-41D4-8DCB-1BDA3AA1D718}"/>
          </ac:picMkLst>
        </pc:picChg>
        <pc:picChg chg="add mod ord">
          <ac:chgData name="Davis, Doug" userId="326a43e0-b079-4f0e-b923-1b6debc80f06" providerId="ADAL" clId="{AFD391CD-1373-4143-A2ED-CB92D9A04715}" dt="2019-07-13T22:37:35.064" v="1406" actId="1076"/>
          <ac:picMkLst>
            <pc:docMk/>
            <pc:sldMk cId="3168035160" sldId="256"/>
            <ac:picMk id="28" creationId="{5D318E96-E27D-4717-BC76-BB35D8FAA911}"/>
          </ac:picMkLst>
        </pc:picChg>
        <pc:picChg chg="add mod">
          <ac:chgData name="Davis, Doug" userId="326a43e0-b079-4f0e-b923-1b6debc80f06" providerId="ADAL" clId="{AFD391CD-1373-4143-A2ED-CB92D9A04715}" dt="2019-07-13T22:36:19.031" v="1368" actId="1076"/>
          <ac:picMkLst>
            <pc:docMk/>
            <pc:sldMk cId="3168035160" sldId="256"/>
            <ac:picMk id="29" creationId="{076D22C8-83D1-4DD6-AF6A-96F3608DAA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331C-4361-4729-999C-AF8A41B60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E066F-3725-4638-8959-6478AA23D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CCEBE-15FF-4F0B-9FD3-A409D661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C6BA9-36E4-4E37-8D47-33EBE037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35928-A01C-4D95-B9F3-06F9EAB0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0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BF8F-6905-4358-AEFD-CDC53E2F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0D72F-7D60-486C-B99C-013EE90BD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00466-AE88-4495-B1C5-C53445E3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80058-1AEF-47FC-8A9C-7E7B0B6F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9ADE-DC50-44CA-8838-A2F30D1C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4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969AB-690F-4768-913B-01230A36D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8F892-D495-4443-B236-751885C3D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7F9C-3E5F-4369-A177-46DF8561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23CD-5623-435B-8CC1-A2A4E8E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F67F3-C3F1-4780-A54A-40CCD6D9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6B03-2D5E-43C4-8FC0-2784065E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9B66-F838-4757-AB16-0BE28D2BB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4B5AA-E78D-4660-8C3A-84B36546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7FCE1-5075-4C60-B862-BF68DFF2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64D57-A543-405F-B3DC-D7150467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4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A18F-ABCA-481F-B424-EC6E7593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FECD9-A0AC-4533-B425-EFB75F14D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920C0-A5BE-4475-99CA-249F9010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CE846-D4C1-434F-9DFC-ADE0CEA8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E3DB-42EC-4B2C-BEEB-D74F0851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7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6AFD-A6B3-4429-9D76-04925E52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BBC9-6A1A-456B-B841-AF2DCBAE0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3CB1A-2A71-4C51-A029-1DD825DFE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32437-A81C-4A58-BA09-32807680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39B33-E2C8-45BA-8E2B-86FE86F5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65576-BD8A-43E8-BB2E-32D8BA50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0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0FA9-9B07-426C-B9B4-90221526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107AF-282A-4714-B031-DA744C9E1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756F7-E602-4EEE-B4C1-817B35B9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7BE1F-0B12-4245-B984-DC19AB340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CBD45-4C2B-41BE-92F2-D9766F0E9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05635-53A5-429C-900D-12327FAF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05E8B-B6C4-4C10-8D97-A4B4C06D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BA5EF-1E5D-4CE7-9235-7E553C5E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87-CEC8-4B72-B36D-FD44D9E5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9A15A-C95F-4A57-A500-4F1C4B2A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0CA61-07EE-44A5-AE93-45C710D6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0062B-00ED-4C56-8A13-E73B974E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7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AAA29-181C-4037-867F-4F5B2054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B1F2A-3943-4F45-8860-8F3E11EA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F6C7E-5D85-492A-9CF4-8DEFEDD5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0E0A-093E-474B-AEB3-4A52AE1A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4ABE6-DD4B-46EA-89AF-9EEE551B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1399D-307A-4B39-93D7-839EFD2F1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4282C-9A9D-4BAC-BEC1-5F5805A0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38B63-3071-428F-86E5-EC4E111E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136FF-52D0-41EE-9123-EC1EF295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8C57-50FA-422D-B193-5F32E72F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0FD42-5598-483C-9C48-2C1408E2E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9CD25-5E55-47E0-AD20-EDCD60D32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F87FB-1470-43C9-90D9-826E7F06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C6E25-543F-4004-88F4-E12DECD2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864E7-AD19-46A2-AA97-5E25C591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6A7A2-8033-4B73-97BD-02E1D4F8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D5CF6-4F6A-4E9A-B67F-DEDDC44A9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F3AE0-175E-4430-B68F-4F1386E9D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782DD-96A1-4F8B-A80B-4BFAF2E98A8C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3AAB6-3D6A-419A-8A31-CAEB6F4A8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EC9F-C9DD-4D97-80D2-78652849B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7998-853E-43F7-A896-6F7738A2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D318E96-E27D-4717-BC76-BB35D8FAA9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108465" y="221066"/>
            <a:ext cx="2255455" cy="17772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BDFF41-385E-41D4-8DCB-1BDA3AA1D7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426379" y="156716"/>
            <a:ext cx="2511590" cy="18805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DD9319-8CBA-48A8-9862-3CBA10FFC3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-126862" y="0"/>
            <a:ext cx="1669610" cy="4788317"/>
          </a:xfrm>
          <a:prstGeom prst="rect">
            <a:avLst/>
          </a:prstGeom>
        </p:spPr>
      </p:pic>
      <p:pic>
        <p:nvPicPr>
          <p:cNvPr id="11" name="Picture 10" descr="A close up of a person&#10;&#10;Description automatically generated">
            <a:extLst>
              <a:ext uri="{FF2B5EF4-FFF2-40B4-BE49-F238E27FC236}">
                <a16:creationId xmlns:a16="http://schemas.microsoft.com/office/drawing/2014/main" id="{C71A6DEF-63A3-4F67-BEF7-23C99FB8B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99" y="2524923"/>
            <a:ext cx="3343299" cy="2576531"/>
          </a:xfrm>
          <a:prstGeom prst="rect">
            <a:avLst/>
          </a:prstGeom>
        </p:spPr>
      </p:pic>
      <p:pic>
        <p:nvPicPr>
          <p:cNvPr id="9" name="Picture 8" descr="A picture containing man, outdoor, sky, clothing&#10;&#10;Description automatically generated">
            <a:extLst>
              <a:ext uri="{FF2B5EF4-FFF2-40B4-BE49-F238E27FC236}">
                <a16:creationId xmlns:a16="http://schemas.microsoft.com/office/drawing/2014/main" id="{3955D232-4E1B-4AD1-B8D7-0D2EF2D06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48" y="2461436"/>
            <a:ext cx="1952821" cy="2938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C5EF6-10C4-48CE-98B2-18752A791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54" y="2037240"/>
            <a:ext cx="2156292" cy="215629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3FA21ED-171E-4A59-8798-43AFDA78383A}"/>
              </a:ext>
            </a:extLst>
          </p:cNvPr>
          <p:cNvSpPr/>
          <p:nvPr/>
        </p:nvSpPr>
        <p:spPr>
          <a:xfrm>
            <a:off x="9515139" y="1242951"/>
            <a:ext cx="1999385" cy="1967055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Don’t trust using your phone number or personal device.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EFD04C-C800-4E65-BAF0-D89E866203DB}"/>
              </a:ext>
            </a:extLst>
          </p:cNvPr>
          <p:cNvSpPr/>
          <p:nvPr/>
        </p:nvSpPr>
        <p:spPr>
          <a:xfrm>
            <a:off x="10038678" y="3345628"/>
            <a:ext cx="1999385" cy="1967055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 issues logging in, especially after hours.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06CB41-31E0-4B9D-85C9-5B9C1825916B}"/>
              </a:ext>
            </a:extLst>
          </p:cNvPr>
          <p:cNvSpPr/>
          <p:nvPr/>
        </p:nvSpPr>
        <p:spPr>
          <a:xfrm>
            <a:off x="1443318" y="1056485"/>
            <a:ext cx="1999385" cy="196705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An Extra layer of security to validate your identity.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CF07BB-8E4A-4875-98D5-DE48B5C77847}"/>
              </a:ext>
            </a:extLst>
          </p:cNvPr>
          <p:cNvSpPr/>
          <p:nvPr/>
        </p:nvSpPr>
        <p:spPr>
          <a:xfrm>
            <a:off x="607732" y="3210006"/>
            <a:ext cx="1999385" cy="196705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Added Infrastructure:</a:t>
            </a:r>
          </a:p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Allows IT to implement new security improved policies.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0AF83E4E-8B15-450B-8BE6-071E8A3E9AD0}"/>
              </a:ext>
            </a:extLst>
          </p:cNvPr>
          <p:cNvSpPr/>
          <p:nvPr/>
        </p:nvSpPr>
        <p:spPr>
          <a:xfrm>
            <a:off x="3356385" y="108741"/>
            <a:ext cx="6050304" cy="681946"/>
          </a:xfrm>
          <a:prstGeom prst="flowChartProcess">
            <a:avLst/>
          </a:prstGeom>
          <a:gradFill flip="none" rotWithShape="1">
            <a:gsLst>
              <a:gs pos="50000">
                <a:srgbClr val="C96828"/>
              </a:gs>
              <a:gs pos="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Force Field Analysis – DUO Security in the University</a:t>
            </a:r>
          </a:p>
          <a:p>
            <a:pPr algn="ctr"/>
            <a:r>
              <a:rPr lang="en-US" sz="2000" b="1" dirty="0"/>
              <a:t>Two Factor Authentication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A6A0A-3DEF-4876-88C5-965E6C113227}"/>
              </a:ext>
            </a:extLst>
          </p:cNvPr>
          <p:cNvSpPr/>
          <p:nvPr/>
        </p:nvSpPr>
        <p:spPr>
          <a:xfrm>
            <a:off x="673309" y="462579"/>
            <a:ext cx="2948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Driving Force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04A849-303B-4862-9FB1-211FC1ACDB95}"/>
              </a:ext>
            </a:extLst>
          </p:cNvPr>
          <p:cNvSpPr/>
          <p:nvPr/>
        </p:nvSpPr>
        <p:spPr>
          <a:xfrm>
            <a:off x="9406689" y="462579"/>
            <a:ext cx="27853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Restraining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Force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25E1383-BD58-4CE0-BA5A-C394AC9D7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78060"/>
              </p:ext>
            </p:extLst>
          </p:nvPr>
        </p:nvGraphicFramePr>
        <p:xfrm>
          <a:off x="217817" y="5440085"/>
          <a:ext cx="2330257" cy="135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257">
                  <a:extLst>
                    <a:ext uri="{9D8B030D-6E8A-4147-A177-3AD203B41FA5}">
                      <a16:colId xmlns:a16="http://schemas.microsoft.com/office/drawing/2014/main" val="1138973719"/>
                    </a:ext>
                  </a:extLst>
                </a:gridCol>
              </a:tblGrid>
              <a:tr h="4821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Areas of Control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27529"/>
                  </a:ext>
                </a:extLst>
              </a:tr>
              <a:tr h="869786">
                <a:tc>
                  <a:txBody>
                    <a:bodyPr/>
                    <a:lstStyle/>
                    <a:p>
                      <a:r>
                        <a:rPr lang="en-US" sz="1400" dirty="0"/>
                        <a:t>IT can better monitor when someone logs into their network for irregularities.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754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6BDA9AA-8E28-432E-A0E0-CC72C6A89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38250"/>
              </p:ext>
            </p:extLst>
          </p:nvPr>
        </p:nvGraphicFramePr>
        <p:xfrm>
          <a:off x="2698633" y="5440085"/>
          <a:ext cx="2330258" cy="135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258">
                  <a:extLst>
                    <a:ext uri="{9D8B030D-6E8A-4147-A177-3AD203B41FA5}">
                      <a16:colId xmlns:a16="http://schemas.microsoft.com/office/drawing/2014/main" val="1138973719"/>
                    </a:ext>
                  </a:extLst>
                </a:gridCol>
              </a:tblGrid>
              <a:tr h="46374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Growing Industry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27529"/>
                  </a:ext>
                </a:extLst>
              </a:tr>
              <a:tr h="888182">
                <a:tc>
                  <a:txBody>
                    <a:bodyPr/>
                    <a:lstStyle/>
                    <a:p>
                      <a:r>
                        <a:rPr lang="en-US" sz="1600" dirty="0"/>
                        <a:t>Many companies have turned to DUO after having data breaches.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7547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022FD35-7E5F-4F61-BBD8-F96A26984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71114"/>
              </p:ext>
            </p:extLst>
          </p:nvPr>
        </p:nvGraphicFramePr>
        <p:xfrm>
          <a:off x="7286617" y="5439536"/>
          <a:ext cx="2290505" cy="135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05">
                  <a:extLst>
                    <a:ext uri="{9D8B030D-6E8A-4147-A177-3AD203B41FA5}">
                      <a16:colId xmlns:a16="http://schemas.microsoft.com/office/drawing/2014/main" val="1138973719"/>
                    </a:ext>
                  </a:extLst>
                </a:gridCol>
              </a:tblGrid>
              <a:tr h="46393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Lack of Control</a:t>
                      </a:r>
                    </a:p>
                  </a:txBody>
                  <a:tcP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27529"/>
                  </a:ext>
                </a:extLst>
              </a:tr>
              <a:tr h="888542">
                <a:tc>
                  <a:txBody>
                    <a:bodyPr/>
                    <a:lstStyle/>
                    <a:p>
                      <a:r>
                        <a:rPr lang="en-US" sz="1600" dirty="0"/>
                        <a:t>Potential pushback to adjusting to new technology and change.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7547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765E774-F7A8-4570-87C3-94E8E5CBE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96228"/>
              </p:ext>
            </p:extLst>
          </p:nvPr>
        </p:nvGraphicFramePr>
        <p:xfrm>
          <a:off x="9747557" y="5439536"/>
          <a:ext cx="2290505" cy="1352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05">
                  <a:extLst>
                    <a:ext uri="{9D8B030D-6E8A-4147-A177-3AD203B41FA5}">
                      <a16:colId xmlns:a16="http://schemas.microsoft.com/office/drawing/2014/main" val="1138973719"/>
                    </a:ext>
                  </a:extLst>
                </a:gridCol>
              </a:tblGrid>
              <a:tr h="52705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Potential Conflict Management</a:t>
                      </a:r>
                    </a:p>
                  </a:txBody>
                  <a:tcP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27529"/>
                  </a:ext>
                </a:extLst>
              </a:tr>
              <a:tr h="825416">
                <a:tc>
                  <a:txBody>
                    <a:bodyPr/>
                    <a:lstStyle/>
                    <a:p>
                      <a:r>
                        <a:rPr lang="en-US" sz="1400" dirty="0"/>
                        <a:t>No compensation for personal phone use at work. Cost of a new system.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75470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076D22C8-83D1-4DD6-AF6A-96F3608DAAD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>
            <a:off x="5116797" y="5218695"/>
            <a:ext cx="1999385" cy="16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3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117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Doug</dc:creator>
  <cp:lastModifiedBy>Davis, Doug</cp:lastModifiedBy>
  <cp:revision>2</cp:revision>
  <dcterms:created xsi:type="dcterms:W3CDTF">2019-07-13T21:03:52Z</dcterms:created>
  <dcterms:modified xsi:type="dcterms:W3CDTF">2019-07-15T16:51:41Z</dcterms:modified>
</cp:coreProperties>
</file>